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Kanit Light"/>
      <p:regular r:id="rId15"/>
    </p:embeddedFont>
    <p:embeddedFont>
      <p:font typeface="Kanit Light"/>
      <p:regular r:id="rId16"/>
    </p:embeddedFont>
    <p:embeddedFont>
      <p:font typeface="Kanit Light"/>
      <p:regular r:id="rId17"/>
    </p:embeddedFont>
    <p:embeddedFont>
      <p:font typeface="Kanit Light"/>
      <p:regular r:id="rId18"/>
    </p:embeddedFont>
    <p:embeddedFont>
      <p:font typeface="Martel Sans"/>
      <p:regular r:id="rId19"/>
    </p:embeddedFont>
    <p:embeddedFont>
      <p:font typeface="Martel Sans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slideLayout" Target="../slideLayouts/slideLayout7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Agentic AI: An Introductory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This presentation demystifies Agentic AI, Large Language Models, and Generative AI. We also explore OpenAI Agents SDK. Expect simple, jargon-free explanations focusing on core concepts.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8401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49163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467112"/>
            <a:ext cx="236851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C3249"/>
                </a:solidFill>
                <a:latin typeface="Martel Sans Bold" pitchFamily="34" charset="0"/>
                <a:ea typeface="Martel Sans Bold" pitchFamily="34" charset="-122"/>
                <a:cs typeface="Martel Sans Bold" pitchFamily="34" charset="-120"/>
              </a:rPr>
              <a:t>by nida chughtai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9848" y="677108"/>
            <a:ext cx="4927997" cy="6159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8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LLMs: The Foundation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89848" y="1588651"/>
            <a:ext cx="7764304" cy="1150977"/>
          </a:xfrm>
          <a:prstGeom prst="roundRect">
            <a:avLst>
              <a:gd name="adj" fmla="val 719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94517" y="1793319"/>
            <a:ext cx="246399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What are LLMs?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94517" y="2219563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Large Language Models are massive neural networks processing text data.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89848" y="2936677"/>
            <a:ext cx="7764304" cy="1150977"/>
          </a:xfrm>
          <a:prstGeom prst="roundRect">
            <a:avLst>
              <a:gd name="adj" fmla="val 719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94517" y="3141345"/>
            <a:ext cx="246399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Training Data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94517" y="3567589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They learn from varied sources like the internet, books, and articles.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89848" y="4284702"/>
            <a:ext cx="7764304" cy="1150977"/>
          </a:xfrm>
          <a:prstGeom prst="roundRect">
            <a:avLst>
              <a:gd name="adj" fmla="val 719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894517" y="4489371"/>
            <a:ext cx="246399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Core Ability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894517" y="4915614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They predict the next word to create coherent and human-like text.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689848" y="5632728"/>
            <a:ext cx="7764304" cy="1919645"/>
          </a:xfrm>
          <a:prstGeom prst="roundRect">
            <a:avLst>
              <a:gd name="adj" fmla="val 431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94517" y="5837396"/>
            <a:ext cx="2463998" cy="308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Examples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894517" y="6263640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GPT-4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894517" y="6647974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LLaMA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894517" y="7032308"/>
            <a:ext cx="7354967" cy="315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Gemini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5207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Generative AI: Creating New Content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09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78079"/>
            <a:ext cx="289941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Uses models like LLMs to generate new content such as text, images, or code.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09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50919" y="3187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Examples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3678079"/>
            <a:ext cx="28994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DALL-E for images, ChatGPT and Bard for text.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58331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56611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How it Works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151602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Transforms prompts into creative outputs using learned patterns.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125278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Generative AI vs. Agentic AI: What's the Difference?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Generative AI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Focuses on content creation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Reacts to input prompts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Produces art, text, or media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Agentic AI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Acts autonomously with decisions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Uses tools and adapts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Remembers context and plans ahead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756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Agentic AI: Autonomous Problem-Solving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3333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790373" y="28333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Perceive Environment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790373" y="3323749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Agent senses surroundings and gathers data.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620351" y="391346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130534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Make Decisions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130534" y="4403884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Evaluates options to solve tasks independently.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960632" y="4993600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470815" y="49936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Take Actions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470815" y="5484019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Executes steps to achieve specific goals.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300913" y="6073735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811095" y="6073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Powered by LLMs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811095" y="6564154"/>
            <a:ext cx="60255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LLMs provide language understanding and reasoning.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6705124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How Agentic AI Works: An Example</a:t>
            </a:r>
            <a:endParaRPr lang="en-US" sz="3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Research Weather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Checks local conditions for safety and comfort.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4743212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Check Hotels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12468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Finds availability and best options.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580179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Find Hiking Trails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18327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Identifies popular and scenic routes.</a:t>
            </a:r>
            <a:endParaRPr lang="en-US" sz="13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6860381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Create Itinerary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764149" y="72418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Builds complete day-by-day plan for users.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86983"/>
            <a:ext cx="89974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OpenAI Agents SDK: Building Blocks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5359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4613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What is it?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5104209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Toolkit to develop AI agents easily with key functions built-in.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457003" y="453592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194119" y="461379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Features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194119" y="5104209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Includes memory management and tool integration.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30906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Benefits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68519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Increases reliability and speeds up development time.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457003" y="628364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194119" y="63615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Encourages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8194119" y="6851928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Experimentation and fast prototyping of agent solutions.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74943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Why Use OpenAI Agents SDK?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Rapid Prototyping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Build and test AI agents quickly and effectively.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Tool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Seamlessly connect agents to external APIs and services.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Enhanced Reliability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6859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Leverage OpenAI's robust infrastructure and expertise.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Simplified Workflow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396859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Efficiently manage agent memory, tools, and tasks.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2025-05-27T22:07:54Z</dcterms:created>
  <dcterms:modified xsi:type="dcterms:W3CDTF">2025-05-27T22:07:54Z</dcterms:modified>
</cp:coreProperties>
</file>